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939" autoAdjust="0"/>
  </p:normalViewPr>
  <p:slideViewPr>
    <p:cSldViewPr>
      <p:cViewPr varScale="1">
        <p:scale>
          <a:sx n="65" d="100"/>
          <a:sy n="65" d="100"/>
        </p:scale>
        <p:origin x="-1954" y="-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DE10E-92F9-4B71-961A-647F3FBDABAD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E4CD8-5BEF-4761-AFDD-7CCB2CB35006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Здравейте уважаема г-жо Директор, уважаема комисия.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Казвам се Константина Младенова и съм тук да Ви представя моят дипломен проект, който включва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backend-</a:t>
            </a: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та, основан е на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Rest </a:t>
            </a: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 реализиран пред библиотекта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DRF</a:t>
            </a: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Искам да кажа, че проекта е направен в екип. По-големите проекти се работят в екип, защото така е много по-лесно и може да се постигне по-голямо развитие.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E4CD8-5BEF-4761-AFDD-7CCB2CB35006}" type="slidenum">
              <a:rPr lang="bg-BG" smtClean="0"/>
              <a:t>1</a:t>
            </a:fld>
            <a:endParaRPr lang="bg-BG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Към сайта на ПГЕЕ – Банско (разработен на база python/django) да се добави приложение в смисъла на django за реализиране на софтуерна платформа (наречена „борса за учебници”) за предлагане и търсене на ползвани учебни помагала. Платформата има необходимата функционалност за регистриране на потребители, оторизиране на достъпа до платформата, регистриране на заявки за предлагане и/или търсене на учебници. 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E4CD8-5BEF-4761-AFDD-7CCB2CB35006}" type="slidenum">
              <a:rPr lang="bg-BG" smtClean="0"/>
              <a:t>2</a:t>
            </a:fld>
            <a:endParaRPr lang="bg-BG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Django е </a:t>
            </a:r>
            <a:r>
              <a:rPr lang="bg-BG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усъвършенстван framework</a:t>
            </a:r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за разработка на уеб сайтове, който е изминал дълъг път от първоначалното си пускане през 2005 г. По онова време той направи революция в съвременното разработване на уеб сайтове, като създаде простота и предостави на разработчиците мощни инструменти за тяхната работа. В днешно време Django продължава да се преработва към по-добро, като редовно се пускат нови функции. Последната версия на Django предоставя на потребителите увеличена функционалност, подобрена производителност, по-добра мащабируемост и възможности за поддръжка без усилия, които подпомагат потребителското изживяване. С тези подобрения, както и с бъдещите такива, Django остава една от най-добрите рамки за уеб разработка, налични днес; определяща стандартите по отношение на качеството и надеждността. 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E4CD8-5BEF-4761-AFDD-7CCB2CB35006}" type="slidenum">
              <a:rPr lang="bg-BG" smtClean="0"/>
              <a:t>3</a:t>
            </a:fld>
            <a:endParaRPr lang="bg-BG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Админ панелът на Django (Django admin panel) е вграден административен интерфейс, който позволява управление на данните във вашия Django проект. Той ви позволява да създавате, редактирате и триете данни от базата данни без да е необходимо да пишете ръчен SQL код.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За да използвате админ панела на Django, трябва да създадете администраторски акаунт. Това може да се направи чрез команда от конзолата на проекта:</a:t>
            </a:r>
          </a:p>
          <a:p>
            <a:r>
              <a:rPr lang="en-US" dirty="0" smtClean="0"/>
              <a:t>Python manage.py </a:t>
            </a:r>
            <a:r>
              <a:rPr lang="en-US" dirty="0" err="1" smtClean="0"/>
              <a:t>createsupersurver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E4CD8-5BEF-4761-AFDD-7CCB2CB35006}" type="slidenum">
              <a:rPr lang="bg-BG" smtClean="0"/>
              <a:t>5</a:t>
            </a:fld>
            <a:endParaRPr lang="bg-BG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7BE3B-6F90-433A-B49F-BB127957DCD8}" type="datetimeFigureOut">
              <a:rPr lang="bg-BG" smtClean="0"/>
              <a:t>20.5.2023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14C-6F1E-44CC-9581-C8F8812F2BD3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7" name="Picture 6" descr="745-425-mon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714909" y="0"/>
            <a:ext cx="9858909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013176"/>
            <a:ext cx="35283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Константина </a:t>
            </a:r>
          </a:p>
          <a:p>
            <a:pPr algn="ctr"/>
            <a:r>
              <a:rPr lang="bg-BG" sz="3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Младенова</a:t>
            </a:r>
            <a:endParaRPr lang="bg-BG" sz="36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499992" y="404664"/>
            <a:ext cx="4320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3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Тема: </a:t>
            </a:r>
          </a:p>
          <a:p>
            <a:pPr algn="ctr"/>
            <a:r>
              <a:rPr lang="bg-BG" sz="36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„Борса за учебници”</a:t>
            </a:r>
            <a:endParaRPr lang="bg-BG" sz="36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newsfla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429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995936" y="3933056"/>
            <a:ext cx="4104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bg-BG" dirty="0"/>
          </a:p>
        </p:txBody>
      </p:sp>
      <p:sp>
        <p:nvSpPr>
          <p:cNvPr id="7" name="TextBox 6"/>
          <p:cNvSpPr txBox="1"/>
          <p:nvPr/>
        </p:nvSpPr>
        <p:spPr>
          <a:xfrm>
            <a:off x="3131840" y="4725144"/>
            <a:ext cx="6624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000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Благодаря за вниманието!</a:t>
            </a:r>
            <a:endParaRPr lang="bg-BG" sz="40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ransition spd="med">
    <p:wheel spokes="8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начален екран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spd="med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i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612560" cy="6858000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egiste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612560" cy="6858000"/>
          </a:xfrm>
          <a:prstGeom prst="rect">
            <a:avLst/>
          </a:prstGeom>
        </p:spPr>
      </p:pic>
    </p:spTree>
  </p:cSld>
  <p:clrMapOvr>
    <a:masterClrMapping/>
  </p:clrMapOvr>
  <p:transition spd="med"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dmin-panel.png"/>
          <p:cNvPicPr>
            <a:picLocks noChangeAspect="1"/>
          </p:cNvPicPr>
          <p:nvPr/>
        </p:nvPicPr>
        <p:blipFill>
          <a:blip r:embed="rId3" cstate="print"/>
          <a:srcRect b="25850"/>
          <a:stretch>
            <a:fillRect/>
          </a:stretch>
        </p:blipFill>
        <p:spPr>
          <a:xfrm>
            <a:off x="-468560" y="0"/>
            <a:ext cx="10260632" cy="6858000"/>
          </a:xfrm>
          <a:prstGeom prst="rect">
            <a:avLst/>
          </a:prstGeom>
        </p:spPr>
      </p:pic>
    </p:spTree>
  </p:cSld>
  <p:clrMapOvr>
    <a:masterClrMapping/>
  </p:clrMapOvr>
  <p:transition spd="med">
    <p:zoom dir="in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dmin-panel-user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 spd="med">
    <p:zoom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Нещо за </a:t>
            </a:r>
            <a:r>
              <a:rPr lang="en-US" dirty="0" smtClean="0"/>
              <a:t>REST</a:t>
            </a:r>
            <a:endParaRPr lang="bg-BG" dirty="0"/>
          </a:p>
        </p:txBody>
      </p:sp>
    </p:spTree>
  </p:cSld>
  <p:clrMapOvr>
    <a:masterClrMapping/>
  </p:clrMapOvr>
  <p:transition spd="med">
    <p:split orient="vert" dir="in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RESTfull</a:t>
            </a:r>
            <a:r>
              <a:rPr lang="en-US" dirty="0" smtClean="0"/>
              <a:t> API</a:t>
            </a:r>
            <a:endParaRPr lang="bg-BG" dirty="0"/>
          </a:p>
        </p:txBody>
      </p:sp>
    </p:spTree>
  </p:cSld>
  <p:clrMapOvr>
    <a:masterClrMapping/>
  </p:clrMapOvr>
  <p:transition spd="med">
    <p:split orient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Библиотеката </a:t>
            </a:r>
            <a:r>
              <a:rPr lang="en-US" dirty="0" smtClean="0"/>
              <a:t>DRF</a:t>
            </a:r>
            <a:endParaRPr lang="bg-BG" dirty="0"/>
          </a:p>
        </p:txBody>
      </p:sp>
    </p:spTree>
  </p:cSld>
  <p:clrMapOvr>
    <a:masterClrMapping/>
  </p:clrMapOvr>
  <p:transition spd="med">
    <p:wedg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362</Words>
  <Application>Microsoft Office PowerPoint</Application>
  <PresentationFormat>On-screen Show (4:3)</PresentationFormat>
  <Paragraphs>19</Paragraphs>
  <Slides>10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Нещо за REST</vt:lpstr>
      <vt:lpstr>RESTfull API</vt:lpstr>
      <vt:lpstr>Библиотеката DRF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Inna</dc:creator>
  <cp:lastModifiedBy>Inna</cp:lastModifiedBy>
  <cp:revision>5</cp:revision>
  <dcterms:created xsi:type="dcterms:W3CDTF">2023-05-20T10:31:40Z</dcterms:created>
  <dcterms:modified xsi:type="dcterms:W3CDTF">2023-05-20T11:12:07Z</dcterms:modified>
</cp:coreProperties>
</file>

<file path=docProps/thumbnail.jpeg>
</file>